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6" r:id="rId2"/>
    <p:sldId id="262" r:id="rId3"/>
    <p:sldId id="261" r:id="rId4"/>
    <p:sldId id="259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00"/>
    <a:srgbClr val="D4D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634B7D-CEF8-4B0B-A6A7-DFE91E3ACC24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F97D8BC-DED4-4E55-AB3C-E5ECFBA30C61}">
      <dgm:prSet custT="1"/>
      <dgm:spPr/>
      <dgm:t>
        <a:bodyPr/>
        <a:lstStyle/>
        <a:p>
          <a:r>
            <a:rPr lang="ru-RU" sz="2000" dirty="0">
              <a:solidFill>
                <a:schemeClr val="bg1"/>
              </a:solidFill>
            </a:rPr>
            <a:t>Из-за более чем 160 чемпионов сложно выбрать подходящего</a:t>
          </a:r>
          <a:endParaRPr lang="en-US" sz="2000" dirty="0">
            <a:solidFill>
              <a:schemeClr val="bg1"/>
            </a:solidFill>
          </a:endParaRPr>
        </a:p>
      </dgm:t>
    </dgm:pt>
    <dgm:pt modelId="{5E9AC9FF-C255-4E55-B7EE-6C86CF867177}" type="parTrans" cxnId="{D2A1AD67-46A1-4377-9095-8C53674E1196}">
      <dgm:prSet/>
      <dgm:spPr/>
      <dgm:t>
        <a:bodyPr/>
        <a:lstStyle/>
        <a:p>
          <a:endParaRPr lang="en-US"/>
        </a:p>
      </dgm:t>
    </dgm:pt>
    <dgm:pt modelId="{9785BB3B-D1E3-4557-850F-43E69A151A75}" type="sibTrans" cxnId="{D2A1AD67-46A1-4377-9095-8C53674E1196}">
      <dgm:prSet/>
      <dgm:spPr/>
      <dgm:t>
        <a:bodyPr/>
        <a:lstStyle/>
        <a:p>
          <a:endParaRPr lang="en-US"/>
        </a:p>
      </dgm:t>
    </dgm:pt>
    <dgm:pt modelId="{C6FDB67C-BA5F-4CAC-8850-A8AB9FA4462B}">
      <dgm:prSet custT="1"/>
      <dgm:spPr/>
      <dgm:t>
        <a:bodyPr/>
        <a:lstStyle/>
        <a:p>
          <a:r>
            <a:rPr lang="ru-RU" sz="2000" dirty="0">
              <a:solidFill>
                <a:schemeClr val="bg1"/>
              </a:solidFill>
            </a:rPr>
            <a:t>Частые</a:t>
          </a:r>
          <a:r>
            <a:rPr lang="ru-RU" sz="2000" baseline="0" dirty="0">
              <a:solidFill>
                <a:schemeClr val="bg1"/>
              </a:solidFill>
            </a:rPr>
            <a:t> патчи могут полностью изменить мету (набор сильных персонажей)</a:t>
          </a:r>
          <a:endParaRPr lang="en-US" sz="2000" dirty="0">
            <a:solidFill>
              <a:schemeClr val="bg1"/>
            </a:solidFill>
          </a:endParaRPr>
        </a:p>
      </dgm:t>
    </dgm:pt>
    <dgm:pt modelId="{D2BEC339-5DB4-4097-9840-7E4CFE5B6977}" type="parTrans" cxnId="{EC639058-454D-4FD6-81A4-9BB258E1A204}">
      <dgm:prSet/>
      <dgm:spPr/>
      <dgm:t>
        <a:bodyPr/>
        <a:lstStyle/>
        <a:p>
          <a:endParaRPr lang="en-US"/>
        </a:p>
      </dgm:t>
    </dgm:pt>
    <dgm:pt modelId="{41237D4F-35C6-451E-BC4D-73E810F725B0}" type="sibTrans" cxnId="{EC639058-454D-4FD6-81A4-9BB258E1A204}">
      <dgm:prSet/>
      <dgm:spPr/>
      <dgm:t>
        <a:bodyPr/>
        <a:lstStyle/>
        <a:p>
          <a:endParaRPr lang="en-US"/>
        </a:p>
      </dgm:t>
    </dgm:pt>
    <dgm:pt modelId="{0EFC7BBB-F325-48B3-A183-6F1D2C7515C7}">
      <dgm:prSet custT="1"/>
      <dgm:spPr/>
      <dgm:t>
        <a:bodyPr/>
        <a:lstStyle/>
        <a:p>
          <a:r>
            <a:rPr lang="ru-RU" sz="2000" dirty="0">
              <a:solidFill>
                <a:schemeClr val="bg1"/>
              </a:solidFill>
            </a:rPr>
            <a:t>Каждый раз против нас играют разные чемпионы и предметы, которые мы обычно покупаем, не всегда бывают полезны</a:t>
          </a:r>
          <a:endParaRPr lang="en-US" sz="2000" dirty="0">
            <a:solidFill>
              <a:schemeClr val="bg1"/>
            </a:solidFill>
          </a:endParaRPr>
        </a:p>
      </dgm:t>
    </dgm:pt>
    <dgm:pt modelId="{EEF04DE3-8045-4EA7-8749-EAB1C48666C7}" type="parTrans" cxnId="{D7F0D51B-B151-44DD-90EC-35B53208B152}">
      <dgm:prSet/>
      <dgm:spPr/>
      <dgm:t>
        <a:bodyPr/>
        <a:lstStyle/>
        <a:p>
          <a:endParaRPr lang="en-US"/>
        </a:p>
      </dgm:t>
    </dgm:pt>
    <dgm:pt modelId="{8E487A6F-9D08-47C3-BE46-760AF18C5411}" type="sibTrans" cxnId="{D7F0D51B-B151-44DD-90EC-35B53208B152}">
      <dgm:prSet/>
      <dgm:spPr/>
      <dgm:t>
        <a:bodyPr/>
        <a:lstStyle/>
        <a:p>
          <a:endParaRPr lang="en-US"/>
        </a:p>
      </dgm:t>
    </dgm:pt>
    <dgm:pt modelId="{E29C34C3-582E-4D09-946A-938B5C378CC4}" type="pres">
      <dgm:prSet presAssocID="{04634B7D-CEF8-4B0B-A6A7-DFE91E3ACC24}" presName="vert0" presStyleCnt="0">
        <dgm:presLayoutVars>
          <dgm:dir/>
          <dgm:animOne val="branch"/>
          <dgm:animLvl val="lvl"/>
        </dgm:presLayoutVars>
      </dgm:prSet>
      <dgm:spPr/>
    </dgm:pt>
    <dgm:pt modelId="{2F9E4A27-58DB-4924-BD72-A8583239DA8F}" type="pres">
      <dgm:prSet presAssocID="{6F97D8BC-DED4-4E55-AB3C-E5ECFBA30C61}" presName="thickLine" presStyleLbl="alignNode1" presStyleIdx="0" presStyleCnt="3"/>
      <dgm:spPr/>
    </dgm:pt>
    <dgm:pt modelId="{A1E2513A-C92B-4EF3-B660-5D1053A11E2E}" type="pres">
      <dgm:prSet presAssocID="{6F97D8BC-DED4-4E55-AB3C-E5ECFBA30C61}" presName="horz1" presStyleCnt="0"/>
      <dgm:spPr/>
    </dgm:pt>
    <dgm:pt modelId="{E4BA602E-C0DF-489B-8BAB-7DDCD6E142DC}" type="pres">
      <dgm:prSet presAssocID="{6F97D8BC-DED4-4E55-AB3C-E5ECFBA30C61}" presName="tx1" presStyleLbl="revTx" presStyleIdx="0" presStyleCnt="3"/>
      <dgm:spPr/>
    </dgm:pt>
    <dgm:pt modelId="{1DB3A50C-7393-4233-AC32-DB6D0480F693}" type="pres">
      <dgm:prSet presAssocID="{6F97D8BC-DED4-4E55-AB3C-E5ECFBA30C61}" presName="vert1" presStyleCnt="0"/>
      <dgm:spPr/>
    </dgm:pt>
    <dgm:pt modelId="{8759B7D8-6A27-49FC-A2EF-E57A4083475C}" type="pres">
      <dgm:prSet presAssocID="{C6FDB67C-BA5F-4CAC-8850-A8AB9FA4462B}" presName="thickLine" presStyleLbl="alignNode1" presStyleIdx="1" presStyleCnt="3"/>
      <dgm:spPr/>
    </dgm:pt>
    <dgm:pt modelId="{9A983CDC-44D0-4F0D-B625-25BA0026D180}" type="pres">
      <dgm:prSet presAssocID="{C6FDB67C-BA5F-4CAC-8850-A8AB9FA4462B}" presName="horz1" presStyleCnt="0"/>
      <dgm:spPr/>
    </dgm:pt>
    <dgm:pt modelId="{31C7EB3F-3D81-4DB3-B634-6F815DFB7EC8}" type="pres">
      <dgm:prSet presAssocID="{C6FDB67C-BA5F-4CAC-8850-A8AB9FA4462B}" presName="tx1" presStyleLbl="revTx" presStyleIdx="1" presStyleCnt="3" custScaleX="99956" custScaleY="148613"/>
      <dgm:spPr/>
    </dgm:pt>
    <dgm:pt modelId="{986320CE-52D1-4A28-8DCE-25CA4A37BCEC}" type="pres">
      <dgm:prSet presAssocID="{C6FDB67C-BA5F-4CAC-8850-A8AB9FA4462B}" presName="vert1" presStyleCnt="0"/>
      <dgm:spPr/>
    </dgm:pt>
    <dgm:pt modelId="{601C9E7D-9B7D-4728-AB7E-8068AFC82EBC}" type="pres">
      <dgm:prSet presAssocID="{0EFC7BBB-F325-48B3-A183-6F1D2C7515C7}" presName="thickLine" presStyleLbl="alignNode1" presStyleIdx="2" presStyleCnt="3"/>
      <dgm:spPr/>
    </dgm:pt>
    <dgm:pt modelId="{129A2B9B-998F-4B29-AB21-38BE3822FFC5}" type="pres">
      <dgm:prSet presAssocID="{0EFC7BBB-F325-48B3-A183-6F1D2C7515C7}" presName="horz1" presStyleCnt="0"/>
      <dgm:spPr/>
    </dgm:pt>
    <dgm:pt modelId="{9756DFD5-9E2B-4AFD-9AD9-ADA181402A5A}" type="pres">
      <dgm:prSet presAssocID="{0EFC7BBB-F325-48B3-A183-6F1D2C7515C7}" presName="tx1" presStyleLbl="revTx" presStyleIdx="2" presStyleCnt="3"/>
      <dgm:spPr/>
    </dgm:pt>
    <dgm:pt modelId="{551E6B5E-A004-4A96-923A-3597D52E2512}" type="pres">
      <dgm:prSet presAssocID="{0EFC7BBB-F325-48B3-A183-6F1D2C7515C7}" presName="vert1" presStyleCnt="0"/>
      <dgm:spPr/>
    </dgm:pt>
  </dgm:ptLst>
  <dgm:cxnLst>
    <dgm:cxn modelId="{1056FF15-6FE8-4CE3-B2C5-6C01160C1304}" type="presOf" srcId="{C6FDB67C-BA5F-4CAC-8850-A8AB9FA4462B}" destId="{31C7EB3F-3D81-4DB3-B634-6F815DFB7EC8}" srcOrd="0" destOrd="0" presId="urn:microsoft.com/office/officeart/2008/layout/LinedList"/>
    <dgm:cxn modelId="{D7F0D51B-B151-44DD-90EC-35B53208B152}" srcId="{04634B7D-CEF8-4B0B-A6A7-DFE91E3ACC24}" destId="{0EFC7BBB-F325-48B3-A183-6F1D2C7515C7}" srcOrd="2" destOrd="0" parTransId="{EEF04DE3-8045-4EA7-8749-EAB1C48666C7}" sibTransId="{8E487A6F-9D08-47C3-BE46-760AF18C5411}"/>
    <dgm:cxn modelId="{D2A1AD67-46A1-4377-9095-8C53674E1196}" srcId="{04634B7D-CEF8-4B0B-A6A7-DFE91E3ACC24}" destId="{6F97D8BC-DED4-4E55-AB3C-E5ECFBA30C61}" srcOrd="0" destOrd="0" parTransId="{5E9AC9FF-C255-4E55-B7EE-6C86CF867177}" sibTransId="{9785BB3B-D1E3-4557-850F-43E69A151A75}"/>
    <dgm:cxn modelId="{EC639058-454D-4FD6-81A4-9BB258E1A204}" srcId="{04634B7D-CEF8-4B0B-A6A7-DFE91E3ACC24}" destId="{C6FDB67C-BA5F-4CAC-8850-A8AB9FA4462B}" srcOrd="1" destOrd="0" parTransId="{D2BEC339-5DB4-4097-9840-7E4CFE5B6977}" sibTransId="{41237D4F-35C6-451E-BC4D-73E810F725B0}"/>
    <dgm:cxn modelId="{AEBC51B1-F3D9-43CE-BADC-091013C325A2}" type="presOf" srcId="{04634B7D-CEF8-4B0B-A6A7-DFE91E3ACC24}" destId="{E29C34C3-582E-4D09-946A-938B5C378CC4}" srcOrd="0" destOrd="0" presId="urn:microsoft.com/office/officeart/2008/layout/LinedList"/>
    <dgm:cxn modelId="{025115DA-2A4C-4688-A171-D18B4B89A03E}" type="presOf" srcId="{0EFC7BBB-F325-48B3-A183-6F1D2C7515C7}" destId="{9756DFD5-9E2B-4AFD-9AD9-ADA181402A5A}" srcOrd="0" destOrd="0" presId="urn:microsoft.com/office/officeart/2008/layout/LinedList"/>
    <dgm:cxn modelId="{44A82CE0-4940-42C4-81BC-67FF1CC88054}" type="presOf" srcId="{6F97D8BC-DED4-4E55-AB3C-E5ECFBA30C61}" destId="{E4BA602E-C0DF-489B-8BAB-7DDCD6E142DC}" srcOrd="0" destOrd="0" presId="urn:microsoft.com/office/officeart/2008/layout/LinedList"/>
    <dgm:cxn modelId="{3E3582ED-96CF-405B-8940-042AA142FD8D}" type="presParOf" srcId="{E29C34C3-582E-4D09-946A-938B5C378CC4}" destId="{2F9E4A27-58DB-4924-BD72-A8583239DA8F}" srcOrd="0" destOrd="0" presId="urn:microsoft.com/office/officeart/2008/layout/LinedList"/>
    <dgm:cxn modelId="{5A4FD8DB-1195-42A2-8A23-0A06AC93B8C8}" type="presParOf" srcId="{E29C34C3-582E-4D09-946A-938B5C378CC4}" destId="{A1E2513A-C92B-4EF3-B660-5D1053A11E2E}" srcOrd="1" destOrd="0" presId="urn:microsoft.com/office/officeart/2008/layout/LinedList"/>
    <dgm:cxn modelId="{4975C1BA-F453-46BB-A2D3-AC59AD66C9A6}" type="presParOf" srcId="{A1E2513A-C92B-4EF3-B660-5D1053A11E2E}" destId="{E4BA602E-C0DF-489B-8BAB-7DDCD6E142DC}" srcOrd="0" destOrd="0" presId="urn:microsoft.com/office/officeart/2008/layout/LinedList"/>
    <dgm:cxn modelId="{282DB4E6-1F9F-4A36-98AF-9D8BFA4688B3}" type="presParOf" srcId="{A1E2513A-C92B-4EF3-B660-5D1053A11E2E}" destId="{1DB3A50C-7393-4233-AC32-DB6D0480F693}" srcOrd="1" destOrd="0" presId="urn:microsoft.com/office/officeart/2008/layout/LinedList"/>
    <dgm:cxn modelId="{5707089C-52D5-4228-92B0-9257506424B8}" type="presParOf" srcId="{E29C34C3-582E-4D09-946A-938B5C378CC4}" destId="{8759B7D8-6A27-49FC-A2EF-E57A4083475C}" srcOrd="2" destOrd="0" presId="urn:microsoft.com/office/officeart/2008/layout/LinedList"/>
    <dgm:cxn modelId="{103E198B-5D1D-4FF0-898C-B546AD68B201}" type="presParOf" srcId="{E29C34C3-582E-4D09-946A-938B5C378CC4}" destId="{9A983CDC-44D0-4F0D-B625-25BA0026D180}" srcOrd="3" destOrd="0" presId="urn:microsoft.com/office/officeart/2008/layout/LinedList"/>
    <dgm:cxn modelId="{1BC7FD2A-1670-4392-9445-26CFC7BDD0E8}" type="presParOf" srcId="{9A983CDC-44D0-4F0D-B625-25BA0026D180}" destId="{31C7EB3F-3D81-4DB3-B634-6F815DFB7EC8}" srcOrd="0" destOrd="0" presId="urn:microsoft.com/office/officeart/2008/layout/LinedList"/>
    <dgm:cxn modelId="{FC04E263-66DE-4E80-AED8-D1BD3E3CCE18}" type="presParOf" srcId="{9A983CDC-44D0-4F0D-B625-25BA0026D180}" destId="{986320CE-52D1-4A28-8DCE-25CA4A37BCEC}" srcOrd="1" destOrd="0" presId="urn:microsoft.com/office/officeart/2008/layout/LinedList"/>
    <dgm:cxn modelId="{A784494D-ABA4-487F-9C42-E1E224552717}" type="presParOf" srcId="{E29C34C3-582E-4D09-946A-938B5C378CC4}" destId="{601C9E7D-9B7D-4728-AB7E-8068AFC82EBC}" srcOrd="4" destOrd="0" presId="urn:microsoft.com/office/officeart/2008/layout/LinedList"/>
    <dgm:cxn modelId="{00F0378D-CCA0-4F39-A718-28DFB3D699B9}" type="presParOf" srcId="{E29C34C3-582E-4D09-946A-938B5C378CC4}" destId="{129A2B9B-998F-4B29-AB21-38BE3822FFC5}" srcOrd="5" destOrd="0" presId="urn:microsoft.com/office/officeart/2008/layout/LinedList"/>
    <dgm:cxn modelId="{EC18E45B-3717-45EF-8698-49DA8262DE4A}" type="presParOf" srcId="{129A2B9B-998F-4B29-AB21-38BE3822FFC5}" destId="{9756DFD5-9E2B-4AFD-9AD9-ADA181402A5A}" srcOrd="0" destOrd="0" presId="urn:microsoft.com/office/officeart/2008/layout/LinedList"/>
    <dgm:cxn modelId="{0E12CC9E-5D26-4FB3-99AE-14C409753149}" type="presParOf" srcId="{129A2B9B-998F-4B29-AB21-38BE3822FFC5}" destId="{551E6B5E-A004-4A96-923A-3597D52E251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634B7D-CEF8-4B0B-A6A7-DFE91E3ACC24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F97D8BC-DED4-4E55-AB3C-E5ECFBA30C61}">
      <dgm:prSet custT="1"/>
      <dgm:spPr/>
      <dgm:t>
        <a:bodyPr/>
        <a:lstStyle/>
        <a:p>
          <a:r>
            <a:rPr lang="ru-RU" sz="2000" dirty="0">
              <a:solidFill>
                <a:schemeClr val="bg1"/>
              </a:solidFill>
            </a:rPr>
            <a:t>Анализ состава противников и союзников</a:t>
          </a:r>
          <a:endParaRPr lang="en-US" sz="2000" dirty="0">
            <a:solidFill>
              <a:schemeClr val="bg1"/>
            </a:solidFill>
          </a:endParaRPr>
        </a:p>
      </dgm:t>
    </dgm:pt>
    <dgm:pt modelId="{5E9AC9FF-C255-4E55-B7EE-6C86CF867177}" type="parTrans" cxnId="{D2A1AD67-46A1-4377-9095-8C53674E1196}">
      <dgm:prSet/>
      <dgm:spPr/>
      <dgm:t>
        <a:bodyPr/>
        <a:lstStyle/>
        <a:p>
          <a:endParaRPr lang="en-US"/>
        </a:p>
      </dgm:t>
    </dgm:pt>
    <dgm:pt modelId="{9785BB3B-D1E3-4557-850F-43E69A151A75}" type="sibTrans" cxnId="{D2A1AD67-46A1-4377-9095-8C53674E1196}">
      <dgm:prSet/>
      <dgm:spPr/>
      <dgm:t>
        <a:bodyPr/>
        <a:lstStyle/>
        <a:p>
          <a:endParaRPr lang="en-US"/>
        </a:p>
      </dgm:t>
    </dgm:pt>
    <dgm:pt modelId="{C6FDB67C-BA5F-4CAC-8850-A8AB9FA4462B}">
      <dgm:prSet custT="1"/>
      <dgm:spPr/>
      <dgm:t>
        <a:bodyPr/>
        <a:lstStyle/>
        <a:p>
          <a:r>
            <a:rPr lang="ru-RU" sz="2000" baseline="0" dirty="0">
              <a:solidFill>
                <a:schemeClr val="bg1"/>
              </a:solidFill>
            </a:rPr>
            <a:t>Предоставление рекомендаций по патчам</a:t>
          </a:r>
          <a:endParaRPr lang="en-US" sz="2000" dirty="0">
            <a:solidFill>
              <a:schemeClr val="bg1"/>
            </a:solidFill>
          </a:endParaRPr>
        </a:p>
      </dgm:t>
    </dgm:pt>
    <dgm:pt modelId="{D2BEC339-5DB4-4097-9840-7E4CFE5B6977}" type="parTrans" cxnId="{EC639058-454D-4FD6-81A4-9BB258E1A204}">
      <dgm:prSet/>
      <dgm:spPr/>
      <dgm:t>
        <a:bodyPr/>
        <a:lstStyle/>
        <a:p>
          <a:endParaRPr lang="en-US"/>
        </a:p>
      </dgm:t>
    </dgm:pt>
    <dgm:pt modelId="{41237D4F-35C6-451E-BC4D-73E810F725B0}" type="sibTrans" cxnId="{EC639058-454D-4FD6-81A4-9BB258E1A204}">
      <dgm:prSet/>
      <dgm:spPr/>
      <dgm:t>
        <a:bodyPr/>
        <a:lstStyle/>
        <a:p>
          <a:endParaRPr lang="en-US"/>
        </a:p>
      </dgm:t>
    </dgm:pt>
    <dgm:pt modelId="{0EFC7BBB-F325-48B3-A183-6F1D2C7515C7}">
      <dgm:prSet custT="1"/>
      <dgm:spPr/>
      <dgm:t>
        <a:bodyPr/>
        <a:lstStyle/>
        <a:p>
          <a:r>
            <a:rPr lang="ru-RU" sz="2000" dirty="0">
              <a:solidFill>
                <a:schemeClr val="bg1"/>
              </a:solidFill>
            </a:rPr>
            <a:t>Подбор предметов на основе ситуации в матче</a:t>
          </a:r>
          <a:endParaRPr lang="en-US" sz="2000" dirty="0">
            <a:solidFill>
              <a:schemeClr val="bg1"/>
            </a:solidFill>
          </a:endParaRPr>
        </a:p>
      </dgm:t>
    </dgm:pt>
    <dgm:pt modelId="{EEF04DE3-8045-4EA7-8749-EAB1C48666C7}" type="parTrans" cxnId="{D7F0D51B-B151-44DD-90EC-35B53208B152}">
      <dgm:prSet/>
      <dgm:spPr/>
      <dgm:t>
        <a:bodyPr/>
        <a:lstStyle/>
        <a:p>
          <a:endParaRPr lang="en-US"/>
        </a:p>
      </dgm:t>
    </dgm:pt>
    <dgm:pt modelId="{8E487A6F-9D08-47C3-BE46-760AF18C5411}" type="sibTrans" cxnId="{D7F0D51B-B151-44DD-90EC-35B53208B152}">
      <dgm:prSet/>
      <dgm:spPr/>
      <dgm:t>
        <a:bodyPr/>
        <a:lstStyle/>
        <a:p>
          <a:endParaRPr lang="en-US"/>
        </a:p>
      </dgm:t>
    </dgm:pt>
    <dgm:pt modelId="{E29C34C3-582E-4D09-946A-938B5C378CC4}" type="pres">
      <dgm:prSet presAssocID="{04634B7D-CEF8-4B0B-A6A7-DFE91E3ACC24}" presName="vert0" presStyleCnt="0">
        <dgm:presLayoutVars>
          <dgm:dir/>
          <dgm:animOne val="branch"/>
          <dgm:animLvl val="lvl"/>
        </dgm:presLayoutVars>
      </dgm:prSet>
      <dgm:spPr/>
    </dgm:pt>
    <dgm:pt modelId="{2F9E4A27-58DB-4924-BD72-A8583239DA8F}" type="pres">
      <dgm:prSet presAssocID="{6F97D8BC-DED4-4E55-AB3C-E5ECFBA30C61}" presName="thickLine" presStyleLbl="alignNode1" presStyleIdx="0" presStyleCnt="3"/>
      <dgm:spPr/>
    </dgm:pt>
    <dgm:pt modelId="{A1E2513A-C92B-4EF3-B660-5D1053A11E2E}" type="pres">
      <dgm:prSet presAssocID="{6F97D8BC-DED4-4E55-AB3C-E5ECFBA30C61}" presName="horz1" presStyleCnt="0"/>
      <dgm:spPr/>
    </dgm:pt>
    <dgm:pt modelId="{E4BA602E-C0DF-489B-8BAB-7DDCD6E142DC}" type="pres">
      <dgm:prSet presAssocID="{6F97D8BC-DED4-4E55-AB3C-E5ECFBA30C61}" presName="tx1" presStyleLbl="revTx" presStyleIdx="0" presStyleCnt="3"/>
      <dgm:spPr/>
    </dgm:pt>
    <dgm:pt modelId="{1DB3A50C-7393-4233-AC32-DB6D0480F693}" type="pres">
      <dgm:prSet presAssocID="{6F97D8BC-DED4-4E55-AB3C-E5ECFBA30C61}" presName="vert1" presStyleCnt="0"/>
      <dgm:spPr/>
    </dgm:pt>
    <dgm:pt modelId="{8759B7D8-6A27-49FC-A2EF-E57A4083475C}" type="pres">
      <dgm:prSet presAssocID="{C6FDB67C-BA5F-4CAC-8850-A8AB9FA4462B}" presName="thickLine" presStyleLbl="alignNode1" presStyleIdx="1" presStyleCnt="3"/>
      <dgm:spPr/>
    </dgm:pt>
    <dgm:pt modelId="{9A983CDC-44D0-4F0D-B625-25BA0026D180}" type="pres">
      <dgm:prSet presAssocID="{C6FDB67C-BA5F-4CAC-8850-A8AB9FA4462B}" presName="horz1" presStyleCnt="0"/>
      <dgm:spPr/>
    </dgm:pt>
    <dgm:pt modelId="{31C7EB3F-3D81-4DB3-B634-6F815DFB7EC8}" type="pres">
      <dgm:prSet presAssocID="{C6FDB67C-BA5F-4CAC-8850-A8AB9FA4462B}" presName="tx1" presStyleLbl="revTx" presStyleIdx="1" presStyleCnt="3" custScaleX="99956" custScaleY="148613"/>
      <dgm:spPr/>
    </dgm:pt>
    <dgm:pt modelId="{986320CE-52D1-4A28-8DCE-25CA4A37BCEC}" type="pres">
      <dgm:prSet presAssocID="{C6FDB67C-BA5F-4CAC-8850-A8AB9FA4462B}" presName="vert1" presStyleCnt="0"/>
      <dgm:spPr/>
    </dgm:pt>
    <dgm:pt modelId="{601C9E7D-9B7D-4728-AB7E-8068AFC82EBC}" type="pres">
      <dgm:prSet presAssocID="{0EFC7BBB-F325-48B3-A183-6F1D2C7515C7}" presName="thickLine" presStyleLbl="alignNode1" presStyleIdx="2" presStyleCnt="3"/>
      <dgm:spPr/>
    </dgm:pt>
    <dgm:pt modelId="{129A2B9B-998F-4B29-AB21-38BE3822FFC5}" type="pres">
      <dgm:prSet presAssocID="{0EFC7BBB-F325-48B3-A183-6F1D2C7515C7}" presName="horz1" presStyleCnt="0"/>
      <dgm:spPr/>
    </dgm:pt>
    <dgm:pt modelId="{9756DFD5-9E2B-4AFD-9AD9-ADA181402A5A}" type="pres">
      <dgm:prSet presAssocID="{0EFC7BBB-F325-48B3-A183-6F1D2C7515C7}" presName="tx1" presStyleLbl="revTx" presStyleIdx="2" presStyleCnt="3"/>
      <dgm:spPr/>
    </dgm:pt>
    <dgm:pt modelId="{551E6B5E-A004-4A96-923A-3597D52E2512}" type="pres">
      <dgm:prSet presAssocID="{0EFC7BBB-F325-48B3-A183-6F1D2C7515C7}" presName="vert1" presStyleCnt="0"/>
      <dgm:spPr/>
    </dgm:pt>
  </dgm:ptLst>
  <dgm:cxnLst>
    <dgm:cxn modelId="{1056FF15-6FE8-4CE3-B2C5-6C01160C1304}" type="presOf" srcId="{C6FDB67C-BA5F-4CAC-8850-A8AB9FA4462B}" destId="{31C7EB3F-3D81-4DB3-B634-6F815DFB7EC8}" srcOrd="0" destOrd="0" presId="urn:microsoft.com/office/officeart/2008/layout/LinedList"/>
    <dgm:cxn modelId="{D7F0D51B-B151-44DD-90EC-35B53208B152}" srcId="{04634B7D-CEF8-4B0B-A6A7-DFE91E3ACC24}" destId="{0EFC7BBB-F325-48B3-A183-6F1D2C7515C7}" srcOrd="2" destOrd="0" parTransId="{EEF04DE3-8045-4EA7-8749-EAB1C48666C7}" sibTransId="{8E487A6F-9D08-47C3-BE46-760AF18C5411}"/>
    <dgm:cxn modelId="{D2A1AD67-46A1-4377-9095-8C53674E1196}" srcId="{04634B7D-CEF8-4B0B-A6A7-DFE91E3ACC24}" destId="{6F97D8BC-DED4-4E55-AB3C-E5ECFBA30C61}" srcOrd="0" destOrd="0" parTransId="{5E9AC9FF-C255-4E55-B7EE-6C86CF867177}" sibTransId="{9785BB3B-D1E3-4557-850F-43E69A151A75}"/>
    <dgm:cxn modelId="{EC639058-454D-4FD6-81A4-9BB258E1A204}" srcId="{04634B7D-CEF8-4B0B-A6A7-DFE91E3ACC24}" destId="{C6FDB67C-BA5F-4CAC-8850-A8AB9FA4462B}" srcOrd="1" destOrd="0" parTransId="{D2BEC339-5DB4-4097-9840-7E4CFE5B6977}" sibTransId="{41237D4F-35C6-451E-BC4D-73E810F725B0}"/>
    <dgm:cxn modelId="{AEBC51B1-F3D9-43CE-BADC-091013C325A2}" type="presOf" srcId="{04634B7D-CEF8-4B0B-A6A7-DFE91E3ACC24}" destId="{E29C34C3-582E-4D09-946A-938B5C378CC4}" srcOrd="0" destOrd="0" presId="urn:microsoft.com/office/officeart/2008/layout/LinedList"/>
    <dgm:cxn modelId="{025115DA-2A4C-4688-A171-D18B4B89A03E}" type="presOf" srcId="{0EFC7BBB-F325-48B3-A183-6F1D2C7515C7}" destId="{9756DFD5-9E2B-4AFD-9AD9-ADA181402A5A}" srcOrd="0" destOrd="0" presId="urn:microsoft.com/office/officeart/2008/layout/LinedList"/>
    <dgm:cxn modelId="{44A82CE0-4940-42C4-81BC-67FF1CC88054}" type="presOf" srcId="{6F97D8BC-DED4-4E55-AB3C-E5ECFBA30C61}" destId="{E4BA602E-C0DF-489B-8BAB-7DDCD6E142DC}" srcOrd="0" destOrd="0" presId="urn:microsoft.com/office/officeart/2008/layout/LinedList"/>
    <dgm:cxn modelId="{3E3582ED-96CF-405B-8940-042AA142FD8D}" type="presParOf" srcId="{E29C34C3-582E-4D09-946A-938B5C378CC4}" destId="{2F9E4A27-58DB-4924-BD72-A8583239DA8F}" srcOrd="0" destOrd="0" presId="urn:microsoft.com/office/officeart/2008/layout/LinedList"/>
    <dgm:cxn modelId="{5A4FD8DB-1195-42A2-8A23-0A06AC93B8C8}" type="presParOf" srcId="{E29C34C3-582E-4D09-946A-938B5C378CC4}" destId="{A1E2513A-C92B-4EF3-B660-5D1053A11E2E}" srcOrd="1" destOrd="0" presId="urn:microsoft.com/office/officeart/2008/layout/LinedList"/>
    <dgm:cxn modelId="{4975C1BA-F453-46BB-A2D3-AC59AD66C9A6}" type="presParOf" srcId="{A1E2513A-C92B-4EF3-B660-5D1053A11E2E}" destId="{E4BA602E-C0DF-489B-8BAB-7DDCD6E142DC}" srcOrd="0" destOrd="0" presId="urn:microsoft.com/office/officeart/2008/layout/LinedList"/>
    <dgm:cxn modelId="{282DB4E6-1F9F-4A36-98AF-9D8BFA4688B3}" type="presParOf" srcId="{A1E2513A-C92B-4EF3-B660-5D1053A11E2E}" destId="{1DB3A50C-7393-4233-AC32-DB6D0480F693}" srcOrd="1" destOrd="0" presId="urn:microsoft.com/office/officeart/2008/layout/LinedList"/>
    <dgm:cxn modelId="{5707089C-52D5-4228-92B0-9257506424B8}" type="presParOf" srcId="{E29C34C3-582E-4D09-946A-938B5C378CC4}" destId="{8759B7D8-6A27-49FC-A2EF-E57A4083475C}" srcOrd="2" destOrd="0" presId="urn:microsoft.com/office/officeart/2008/layout/LinedList"/>
    <dgm:cxn modelId="{103E198B-5D1D-4FF0-898C-B546AD68B201}" type="presParOf" srcId="{E29C34C3-582E-4D09-946A-938B5C378CC4}" destId="{9A983CDC-44D0-4F0D-B625-25BA0026D180}" srcOrd="3" destOrd="0" presId="urn:microsoft.com/office/officeart/2008/layout/LinedList"/>
    <dgm:cxn modelId="{1BC7FD2A-1670-4392-9445-26CFC7BDD0E8}" type="presParOf" srcId="{9A983CDC-44D0-4F0D-B625-25BA0026D180}" destId="{31C7EB3F-3D81-4DB3-B634-6F815DFB7EC8}" srcOrd="0" destOrd="0" presId="urn:microsoft.com/office/officeart/2008/layout/LinedList"/>
    <dgm:cxn modelId="{FC04E263-66DE-4E80-AED8-D1BD3E3CCE18}" type="presParOf" srcId="{9A983CDC-44D0-4F0D-B625-25BA0026D180}" destId="{986320CE-52D1-4A28-8DCE-25CA4A37BCEC}" srcOrd="1" destOrd="0" presId="urn:microsoft.com/office/officeart/2008/layout/LinedList"/>
    <dgm:cxn modelId="{A784494D-ABA4-487F-9C42-E1E224552717}" type="presParOf" srcId="{E29C34C3-582E-4D09-946A-938B5C378CC4}" destId="{601C9E7D-9B7D-4728-AB7E-8068AFC82EBC}" srcOrd="4" destOrd="0" presId="urn:microsoft.com/office/officeart/2008/layout/LinedList"/>
    <dgm:cxn modelId="{00F0378D-CCA0-4F39-A718-28DFB3D699B9}" type="presParOf" srcId="{E29C34C3-582E-4D09-946A-938B5C378CC4}" destId="{129A2B9B-998F-4B29-AB21-38BE3822FFC5}" srcOrd="5" destOrd="0" presId="urn:microsoft.com/office/officeart/2008/layout/LinedList"/>
    <dgm:cxn modelId="{EC18E45B-3717-45EF-8698-49DA8262DE4A}" type="presParOf" srcId="{129A2B9B-998F-4B29-AB21-38BE3822FFC5}" destId="{9756DFD5-9E2B-4AFD-9AD9-ADA181402A5A}" srcOrd="0" destOrd="0" presId="urn:microsoft.com/office/officeart/2008/layout/LinedList"/>
    <dgm:cxn modelId="{0E12CC9E-5D26-4FB3-99AE-14C409753149}" type="presParOf" srcId="{129A2B9B-998F-4B29-AB21-38BE3822FFC5}" destId="{551E6B5E-A004-4A96-923A-3597D52E251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9E4A27-58DB-4924-BD72-A8583239DA8F}">
      <dsp:nvSpPr>
        <dsp:cNvPr id="0" name=""/>
        <dsp:cNvSpPr/>
      </dsp:nvSpPr>
      <dsp:spPr>
        <a:xfrm>
          <a:off x="0" y="1193"/>
          <a:ext cx="557250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BA602E-C0DF-489B-8BAB-7DDCD6E142DC}">
      <dsp:nvSpPr>
        <dsp:cNvPr id="0" name=""/>
        <dsp:cNvSpPr/>
      </dsp:nvSpPr>
      <dsp:spPr>
        <a:xfrm>
          <a:off x="0" y="1193"/>
          <a:ext cx="5572506" cy="853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chemeClr val="bg1"/>
              </a:solidFill>
            </a:rPr>
            <a:t>Из-за более чем 160 чемпионов сложно выбрать подходящего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1193"/>
        <a:ext cx="5572506" cy="853746"/>
      </dsp:txXfrm>
    </dsp:sp>
    <dsp:sp modelId="{8759B7D8-6A27-49FC-A2EF-E57A4083475C}">
      <dsp:nvSpPr>
        <dsp:cNvPr id="0" name=""/>
        <dsp:cNvSpPr/>
      </dsp:nvSpPr>
      <dsp:spPr>
        <a:xfrm>
          <a:off x="0" y="854940"/>
          <a:ext cx="557250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1C7EB3F-3D81-4DB3-B634-6F815DFB7EC8}">
      <dsp:nvSpPr>
        <dsp:cNvPr id="0" name=""/>
        <dsp:cNvSpPr/>
      </dsp:nvSpPr>
      <dsp:spPr>
        <a:xfrm>
          <a:off x="0" y="854940"/>
          <a:ext cx="5564614" cy="1268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chemeClr val="bg1"/>
              </a:solidFill>
            </a:rPr>
            <a:t>Частые</a:t>
          </a:r>
          <a:r>
            <a:rPr lang="ru-RU" sz="2000" kern="1200" baseline="0" dirty="0">
              <a:solidFill>
                <a:schemeClr val="bg1"/>
              </a:solidFill>
            </a:rPr>
            <a:t> патчи могут полностью изменить мету (набор сильных персонажей)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854940"/>
        <a:ext cx="5564614" cy="1268777"/>
      </dsp:txXfrm>
    </dsp:sp>
    <dsp:sp modelId="{601C9E7D-9B7D-4728-AB7E-8068AFC82EBC}">
      <dsp:nvSpPr>
        <dsp:cNvPr id="0" name=""/>
        <dsp:cNvSpPr/>
      </dsp:nvSpPr>
      <dsp:spPr>
        <a:xfrm>
          <a:off x="0" y="2123717"/>
          <a:ext cx="557250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756DFD5-9E2B-4AFD-9AD9-ADA181402A5A}">
      <dsp:nvSpPr>
        <dsp:cNvPr id="0" name=""/>
        <dsp:cNvSpPr/>
      </dsp:nvSpPr>
      <dsp:spPr>
        <a:xfrm>
          <a:off x="0" y="2123717"/>
          <a:ext cx="5572506" cy="853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chemeClr val="bg1"/>
              </a:solidFill>
            </a:rPr>
            <a:t>Каждый раз против нас играют разные чемпионы и предметы, которые мы обычно покупаем, не всегда бывают полезны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2123717"/>
        <a:ext cx="5572506" cy="8537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9E4A27-58DB-4924-BD72-A8583239DA8F}">
      <dsp:nvSpPr>
        <dsp:cNvPr id="0" name=""/>
        <dsp:cNvSpPr/>
      </dsp:nvSpPr>
      <dsp:spPr>
        <a:xfrm>
          <a:off x="0" y="823"/>
          <a:ext cx="557250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BA602E-C0DF-489B-8BAB-7DDCD6E142DC}">
      <dsp:nvSpPr>
        <dsp:cNvPr id="0" name=""/>
        <dsp:cNvSpPr/>
      </dsp:nvSpPr>
      <dsp:spPr>
        <a:xfrm>
          <a:off x="0" y="823"/>
          <a:ext cx="5572506" cy="588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chemeClr val="bg1"/>
              </a:solidFill>
            </a:rPr>
            <a:t>Анализ состава противников и союзников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823"/>
        <a:ext cx="5572506" cy="588820"/>
      </dsp:txXfrm>
    </dsp:sp>
    <dsp:sp modelId="{8759B7D8-6A27-49FC-A2EF-E57A4083475C}">
      <dsp:nvSpPr>
        <dsp:cNvPr id="0" name=""/>
        <dsp:cNvSpPr/>
      </dsp:nvSpPr>
      <dsp:spPr>
        <a:xfrm>
          <a:off x="0" y="589644"/>
          <a:ext cx="557250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1C7EB3F-3D81-4DB3-B634-6F815DFB7EC8}">
      <dsp:nvSpPr>
        <dsp:cNvPr id="0" name=""/>
        <dsp:cNvSpPr/>
      </dsp:nvSpPr>
      <dsp:spPr>
        <a:xfrm>
          <a:off x="0" y="589644"/>
          <a:ext cx="5564614" cy="875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baseline="0" dirty="0">
              <a:solidFill>
                <a:schemeClr val="bg1"/>
              </a:solidFill>
            </a:rPr>
            <a:t>Предоставление рекомендаций по патчам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589644"/>
        <a:ext cx="5564614" cy="875063"/>
      </dsp:txXfrm>
    </dsp:sp>
    <dsp:sp modelId="{601C9E7D-9B7D-4728-AB7E-8068AFC82EBC}">
      <dsp:nvSpPr>
        <dsp:cNvPr id="0" name=""/>
        <dsp:cNvSpPr/>
      </dsp:nvSpPr>
      <dsp:spPr>
        <a:xfrm>
          <a:off x="0" y="1464707"/>
          <a:ext cx="557250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756DFD5-9E2B-4AFD-9AD9-ADA181402A5A}">
      <dsp:nvSpPr>
        <dsp:cNvPr id="0" name=""/>
        <dsp:cNvSpPr/>
      </dsp:nvSpPr>
      <dsp:spPr>
        <a:xfrm>
          <a:off x="0" y="1464707"/>
          <a:ext cx="5572506" cy="588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chemeClr val="bg1"/>
              </a:solidFill>
            </a:rPr>
            <a:t>Подбор предметов на основе ситуации в матче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1464707"/>
        <a:ext cx="5572506" cy="588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830F1-04AE-46AE-9BE4-78411FA98EE5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FB3A6-D087-4987-B5F3-F6F53F823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233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FB3A6-D087-4987-B5F3-F6F53F823C9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673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EB1EE-9E59-3249-CE94-B55B080B8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8B6163C-4663-1159-06D6-72DDA797E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D9CFA8-3189-7207-A1D5-7FC2BC4B8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0DBC-ED97-4363-8CCD-FEE6E9D7758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11398E-4B52-54C9-A9DE-BC99750DE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30FE91-3C2C-CFEA-7DB4-271AD6A46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37599-8126-482E-8940-7CF39932D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841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5AD448-C740-8504-C7C7-4851612D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F82B3A-14A9-C260-30F3-EE95194D8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56CA8D-E2F5-B8DC-980F-27CEEBBA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0DBC-ED97-4363-8CCD-FEE6E9D7758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D9728C-595C-9493-5C98-B128F5FE0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3193C-DBF0-4C9A-F514-930CC72C3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37599-8126-482E-8940-7CF39932D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63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EB4BE29-BE5E-3FFD-801D-2647C687B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A21CF7-60C4-8705-0A9B-4F71302BF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194C11-0E44-6726-B0BF-0C85482F9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0DBC-ED97-4363-8CCD-FEE6E9D7758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E957D7-813C-7C9B-B80A-EEEAF4E8E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C2EC9B-611F-9FE1-4957-127CBEE6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37599-8126-482E-8940-7CF39932D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920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DC2526-7542-67F0-AD65-9852732B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2E56AE-24EB-C7CB-8BF2-09F7546B4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50F4BE-3861-B929-26AD-36F124D86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0DBC-ED97-4363-8CCD-FEE6E9D7758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2DFE96-6C70-60D7-9D13-C54A1930A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4B2FEA-E8BE-A5B5-E535-1963320EA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37599-8126-482E-8940-7CF39932D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911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CAE498-B73A-E36D-89BF-25C81604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50B588-4B7C-C6C9-1F8C-696A8CBB8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9BFA2E-751A-D335-2C26-EE0A2AF33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0DBC-ED97-4363-8CCD-FEE6E9D7758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D329E4-69F7-B13E-4F10-F6CFFBB7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15F483-29BD-6EBC-D153-F58AD9BEF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37599-8126-482E-8940-7CF39932D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908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3DEA90-B920-457E-CF3C-A3D52FEB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688B4C-8FE8-9231-DE71-104EE22D8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52B7E2-251B-44BA-0131-8D3AEF987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346034-21D4-9FAB-F4C8-1CFEF2297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0DBC-ED97-4363-8CCD-FEE6E9D7758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38F0C8-45E6-B923-2D0F-F1D8168C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5AE977-9361-572D-0D21-7342E8FD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37599-8126-482E-8940-7CF39932D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72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440637-D4B1-A835-F696-0C33BD928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AF8D7D-933B-9A68-0486-AEE1ABB7E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5CD6619-BFE2-9713-A717-243D57DB0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BF0E9D-A6B8-B9EC-86DF-903861FDE6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186F294-33B6-61D2-A7FB-DE2D888D9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7D6681-78D0-2046-AA36-1249D9361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0DBC-ED97-4363-8CCD-FEE6E9D7758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017283-580B-951B-6AE1-414FB534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4AC0D3D-DDAA-C384-212B-2E98815C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37599-8126-482E-8940-7CF39932D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026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992E-DB0D-72B3-C35D-0436BBA85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2C532AB-2E7E-D089-2012-8BB893309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0DBC-ED97-4363-8CCD-FEE6E9D7758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0C9C0CC-2AAF-1275-A27C-C680D150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42C5B0-5613-C1E9-95DD-A1729A63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37599-8126-482E-8940-7CF39932D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8629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B2E8C9C-3463-6D30-7E78-BAA92CFB9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0DBC-ED97-4363-8CCD-FEE6E9D7758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1D9305C-FDC5-30C3-6453-D633DFB6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522D11-60EE-A67A-F821-44BC0B16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37599-8126-482E-8940-7CF39932D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2170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9675E3-2A67-893D-342E-632A5F53B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800689-D2A5-95B1-ACEB-A20C9DDF2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C764372-BB07-799D-A059-7774196FF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2EFF52-7D25-5B5F-B202-E3D0DD783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0DBC-ED97-4363-8CCD-FEE6E9D7758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7B0F62-9188-2D7E-BA51-75B0D6463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D159B1-D0A2-A400-47E5-0F67F3545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37599-8126-482E-8940-7CF39932D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682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46905-2344-936D-C1D2-C90956532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2F7D1B5-0032-FB79-24D5-607A391FA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AB63C1C-D00A-3E34-ADB2-6D57B92AE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4D4E3F-A51D-9845-B724-6EFF504FA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0DBC-ED97-4363-8CCD-FEE6E9D7758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19CC7F-5A9E-7579-4882-6806C44DB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57ECE4-6BA4-C4C8-8212-24E800F53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37599-8126-482E-8940-7CF39932D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00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84CDE8-A62C-0DA8-A163-896E455E4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9779F1-D796-FAAE-ADA1-B2F443136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F204DE-4F39-B76F-53C5-BDDAABEC62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FD0DBC-ED97-4363-8CCD-FEE6E9D77587}" type="datetimeFigureOut">
              <a:rPr lang="ru-RU" smtClean="0"/>
              <a:t>17.09.2024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8A28C3-427B-3C7A-68F9-6F278ECC6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5A3173-999C-DDB6-1B63-F68AD91CC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E37599-8126-482E-8940-7CF39932D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1967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6EB9CE71-920D-93CB-A97C-4F35471F3D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86440A9-1168-BF04-F198-1191230AA947}"/>
              </a:ext>
            </a:extLst>
          </p:cNvPr>
          <p:cNvSpPr txBox="1">
            <a:spLocks/>
          </p:cNvSpPr>
          <p:nvPr/>
        </p:nvSpPr>
        <p:spPr>
          <a:xfrm>
            <a:off x="283048" y="3914775"/>
            <a:ext cx="11625883" cy="25999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6600" dirty="0">
                <a:solidFill>
                  <a:srgbClr val="FFD700"/>
                </a:solidFill>
              </a:rPr>
              <a:t>Предметная область:</a:t>
            </a:r>
          </a:p>
          <a:p>
            <a:pPr algn="r"/>
            <a:r>
              <a:rPr lang="ru-RU" sz="6600" dirty="0">
                <a:solidFill>
                  <a:srgbClr val="FFD700"/>
                </a:solidFill>
              </a:rPr>
              <a:t>Вселенная </a:t>
            </a:r>
            <a:r>
              <a:rPr lang="en-US" sz="6600" dirty="0">
                <a:solidFill>
                  <a:srgbClr val="FFD700"/>
                </a:solidFill>
              </a:rPr>
              <a:t>League of Legends</a:t>
            </a:r>
            <a:endParaRPr lang="ru-RU" sz="6600" dirty="0">
              <a:solidFill>
                <a:srgbClr val="FFD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175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 descr="Изображение выглядит как текст, снимок экрана, Мультимедийное программное обеспечение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D427F9E2-DD9E-81ED-6D73-C41BFAF0B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533" y="2276483"/>
            <a:ext cx="7495807" cy="421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E23DB03-A05A-B2D9-06A3-B11173BB744C}"/>
              </a:ext>
            </a:extLst>
          </p:cNvPr>
          <p:cNvSpPr txBox="1">
            <a:spLocks/>
          </p:cNvSpPr>
          <p:nvPr/>
        </p:nvSpPr>
        <p:spPr>
          <a:xfrm>
            <a:off x="462533" y="365126"/>
            <a:ext cx="3438144" cy="112471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Проблема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27148-F9C1-3CA1-6989-3445C0397AF1}"/>
              </a:ext>
            </a:extLst>
          </p:cNvPr>
          <p:cNvSpPr txBox="1"/>
          <p:nvPr/>
        </p:nvSpPr>
        <p:spPr>
          <a:xfrm>
            <a:off x="5334000" y="927482"/>
            <a:ext cx="6395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Из-за более чем 160 чемпионов с уникальными способностями и ролями, сложно оперативно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EBF8EC7-F396-3AEB-8418-54A386A014BF}"/>
              </a:ext>
            </a:extLst>
          </p:cNvPr>
          <p:cNvCxnSpPr/>
          <p:nvPr/>
        </p:nvCxnSpPr>
        <p:spPr>
          <a:xfrm>
            <a:off x="462533" y="1489838"/>
            <a:ext cx="25473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35C18E-73E3-C7E3-ADD1-7F8A51C59B75}"/>
              </a:ext>
            </a:extLst>
          </p:cNvPr>
          <p:cNvSpPr txBox="1"/>
          <p:nvPr/>
        </p:nvSpPr>
        <p:spPr>
          <a:xfrm>
            <a:off x="8249399" y="1657254"/>
            <a:ext cx="3480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анализировать и принимать решение, какой чемпион лучше всего подходит против конкретного состава противников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7454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Объект 5" descr="Изображение выглядит как Компьютерная игра, аниме, снимок экрана, Цифровая сборка&#10;&#10;Автоматически созданное описание">
            <a:extLst>
              <a:ext uri="{FF2B5EF4-FFF2-40B4-BE49-F238E27FC236}">
                <a16:creationId xmlns:a16="http://schemas.microsoft.com/office/drawing/2014/main" id="{1986F5EE-9C8E-9A8F-1B36-0E08C000D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8" r="35356" b="588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96ACB26-295A-83ED-E718-D00754289B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21" name="Content Placeholder 9">
            <a:extLst>
              <a:ext uri="{FF2B5EF4-FFF2-40B4-BE49-F238E27FC236}">
                <a16:creationId xmlns:a16="http://schemas.microsoft.com/office/drawing/2014/main" id="{0520DC0C-B60C-2BC1-8E34-47AA097FA6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9466317"/>
              </p:ext>
            </p:extLst>
          </p:nvPr>
        </p:nvGraphicFramePr>
        <p:xfrm>
          <a:off x="12616813" y="-44245"/>
          <a:ext cx="5572506" cy="2978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0520DC0C-B60C-2BC1-8E34-47AA097FA6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409223"/>
              </p:ext>
            </p:extLst>
          </p:nvPr>
        </p:nvGraphicFramePr>
        <p:xfrm>
          <a:off x="12616813" y="3724263"/>
          <a:ext cx="5572506" cy="2054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E23DB03-A05A-B2D9-06A3-B11173BB744C}"/>
              </a:ext>
            </a:extLst>
          </p:cNvPr>
          <p:cNvSpPr txBox="1">
            <a:spLocks/>
          </p:cNvSpPr>
          <p:nvPr/>
        </p:nvSpPr>
        <p:spPr>
          <a:xfrm>
            <a:off x="371093" y="1102385"/>
            <a:ext cx="5486781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>
                <a:solidFill>
                  <a:schemeClr val="bg1"/>
                </a:solidFill>
              </a:rPr>
              <a:t>Как эти проблемы решит ассистент?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A4712-52E2-8FE6-C290-2B6897583191}"/>
              </a:ext>
            </a:extLst>
          </p:cNvPr>
          <p:cNvSpPr txBox="1"/>
          <p:nvPr/>
        </p:nvSpPr>
        <p:spPr>
          <a:xfrm>
            <a:off x="424814" y="2775474"/>
            <a:ext cx="52778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Ассистент сможет анализировать состав обеих команд и предлагать оптимальные варианты чемпионов на основе текущей меты и данных о взаимодействиях между героями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98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3" name="Group 3087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3089" name="Rectangle 3088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90" name="Rectangle 3089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1" name="Rectangle 3090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2" name="Rectangle 3091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0D278140-9152-A5A1-5A9B-46C318226E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alphaModFix amt="3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261" b="1"/>
          <a:stretch/>
        </p:blipFill>
        <p:spPr bwMode="auto">
          <a:xfrm>
            <a:off x="19" y="0"/>
            <a:ext cx="12191981" cy="688736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7323F-3CA0-496D-8D51-169EB8365812}"/>
              </a:ext>
            </a:extLst>
          </p:cNvPr>
          <p:cNvSpPr txBox="1"/>
          <p:nvPr/>
        </p:nvSpPr>
        <p:spPr>
          <a:xfrm>
            <a:off x="283127" y="366669"/>
            <a:ext cx="104269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</a:rPr>
              <a:t>Источники информации: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A0433-5940-EAF5-E7CC-57A17A725CB9}"/>
              </a:ext>
            </a:extLst>
          </p:cNvPr>
          <p:cNvSpPr txBox="1"/>
          <p:nvPr/>
        </p:nvSpPr>
        <p:spPr>
          <a:xfrm>
            <a:off x="283127" y="1769903"/>
            <a:ext cx="108782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leagueoflegends.fandom.com/</a:t>
            </a:r>
          </a:p>
          <a:p>
            <a:r>
              <a:rPr lang="ru-RU" sz="2400" dirty="0">
                <a:solidFill>
                  <a:schemeClr val="bg1"/>
                </a:solidFill>
              </a:rPr>
              <a:t>op.gg  - сайт с информацией о сборках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leagueofgraphs.com  - официальный сайт с информацией о персонажах</a:t>
            </a:r>
          </a:p>
          <a:p>
            <a:r>
              <a:rPr lang="en-US" sz="2400" dirty="0">
                <a:solidFill>
                  <a:schemeClr val="bg1"/>
                </a:solidFill>
              </a:rPr>
              <a:t>universe.leagueoflegends.com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4934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150</Words>
  <Application>Microsoft Office PowerPoint</Application>
  <PresentationFormat>Широкоэкранный</PresentationFormat>
  <Paragraphs>19</Paragraphs>
  <Slides>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9" baseType="lpstr">
      <vt:lpstr>Arial</vt:lpstr>
      <vt:lpstr>Aptos Display</vt:lpstr>
      <vt:lpstr>Calibri</vt:lpstr>
      <vt:lpstr>Aptos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Цалов Василий Сергеевич</dc:creator>
  <cp:lastModifiedBy>Тахватулин Михаил Витальевич</cp:lastModifiedBy>
  <cp:revision>12</cp:revision>
  <dcterms:created xsi:type="dcterms:W3CDTF">2024-09-10T15:27:16Z</dcterms:created>
  <dcterms:modified xsi:type="dcterms:W3CDTF">2024-09-17T19:27:49Z</dcterms:modified>
</cp:coreProperties>
</file>